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708" r:id="rId4"/>
  </p:sldMasterIdLst>
  <p:notesMasterIdLst>
    <p:notesMasterId r:id="rId9"/>
  </p:notesMasterIdLst>
  <p:sldIdLst>
    <p:sldId id="330" r:id="rId5"/>
    <p:sldId id="331" r:id="rId6"/>
    <p:sldId id="332" r:id="rId7"/>
    <p:sldId id="333" r:id="rId8"/>
  </p:sldIdLst>
  <p:sldSz cx="38404800" cy="19202400"/>
  <p:notesSz cx="9601200" cy="7315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168" userDrawn="1">
          <p15:clr>
            <a:srgbClr val="F26B43"/>
          </p15:clr>
        </p15:guide>
        <p15:guide id="5" pos="23996" userDrawn="1">
          <p15:clr>
            <a:srgbClr val="F26B43"/>
          </p15:clr>
        </p15:guide>
        <p15:guide id="6" orient="horz" pos="168" userDrawn="1">
          <p15:clr>
            <a:srgbClr val="F26B43"/>
          </p15:clr>
        </p15:guide>
        <p15:guide id="7" orient="horz" pos="11928" userDrawn="1">
          <p15:clr>
            <a:srgbClr val="F26B43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0E4F37D-871C-DAD9-5067-BD1CE1026874}" name="Lindsay Williams" initials="LW" userId="S::lindsay.williams@asco.org::59758d2f-fb2b-4619-ad90-3b0d7cda33be" providerId="AD"/>
  <p188:author id="{D4DF56ED-E2BC-237C-3F78-02F95C0750CD}" name="Lindsay Herr" initials="LH" userId="S::Lindsay.Herr@asco.org::2d679bad-8c1c-43f8-9b76-32e18ee1ecc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say Herr" initials="LH" lastIdx="1" clrIdx="0">
    <p:extLst>
      <p:ext uri="{19B8F6BF-5375-455C-9EA6-DF929625EA0E}">
        <p15:presenceInfo xmlns:p15="http://schemas.microsoft.com/office/powerpoint/2012/main" userId="S::Lindsay.Herr@asco.org::2d679bad-8c1c-43f8-9b76-32e18ee1ecc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C51"/>
    <a:srgbClr val="FFCE4E"/>
    <a:srgbClr val="1D7378"/>
    <a:srgbClr val="0B78B0"/>
    <a:srgbClr val="248D64"/>
    <a:srgbClr val="0076A9"/>
    <a:srgbClr val="EFF8F3"/>
    <a:srgbClr val="4472C4"/>
    <a:srgbClr val="FFA726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D6628B-6BCD-495A-AFAA-F2145CD1A3A8}" v="3" dt="2024-11-04T18:04:27.8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444" autoAdjust="0"/>
  </p:normalViewPr>
  <p:slideViewPr>
    <p:cSldViewPr snapToGrid="0">
      <p:cViewPr varScale="1">
        <p:scale>
          <a:sx n="32" d="100"/>
          <a:sy n="32" d="100"/>
        </p:scale>
        <p:origin x="210" y="372"/>
      </p:cViewPr>
      <p:guideLst>
        <p:guide pos="168"/>
        <p:guide pos="23996"/>
        <p:guide orient="horz" pos="168"/>
        <p:guide orient="horz" pos="119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a" userId="3442f1f8-424c-433c-9385-36d98bf720c5" providerId="ADAL" clId="{53D6628B-6BCD-495A-AFAA-F2145CD1A3A8}"/>
    <pc:docChg chg="undo custSel modSld">
      <pc:chgData name="Christa" userId="3442f1f8-424c-433c-9385-36d98bf720c5" providerId="ADAL" clId="{53D6628B-6BCD-495A-AFAA-F2145CD1A3A8}" dt="2024-11-04T18:06:56.053" v="22" actId="2085"/>
      <pc:docMkLst>
        <pc:docMk/>
      </pc:docMkLst>
      <pc:sldChg chg="modSp mod">
        <pc:chgData name="Christa" userId="3442f1f8-424c-433c-9385-36d98bf720c5" providerId="ADAL" clId="{53D6628B-6BCD-495A-AFAA-F2145CD1A3A8}" dt="2024-11-04T18:05:58.753" v="16" actId="2085"/>
        <pc:sldMkLst>
          <pc:docMk/>
          <pc:sldMk cId="3267984949" sldId="330"/>
        </pc:sldMkLst>
        <pc:spChg chg="mod">
          <ac:chgData name="Christa" userId="3442f1f8-424c-433c-9385-36d98bf720c5" providerId="ADAL" clId="{53D6628B-6BCD-495A-AFAA-F2145CD1A3A8}" dt="2024-11-04T18:05:58.753" v="16" actId="2085"/>
          <ac:spMkLst>
            <pc:docMk/>
            <pc:sldMk cId="3267984949" sldId="330"/>
            <ac:spMk id="3" creationId="{48DEC3DA-1C54-4FCA-8123-728A6D0DC052}"/>
          </ac:spMkLst>
        </pc:spChg>
        <pc:spChg chg="mod">
          <ac:chgData name="Christa" userId="3442f1f8-424c-433c-9385-36d98bf720c5" providerId="ADAL" clId="{53D6628B-6BCD-495A-AFAA-F2145CD1A3A8}" dt="2024-11-04T18:05:58.753" v="16" actId="2085"/>
          <ac:spMkLst>
            <pc:docMk/>
            <pc:sldMk cId="3267984949" sldId="330"/>
            <ac:spMk id="4" creationId="{217E0184-1599-4CA6-A246-A096FD37DD48}"/>
          </ac:spMkLst>
        </pc:spChg>
        <pc:spChg chg="mod">
          <ac:chgData name="Christa" userId="3442f1f8-424c-433c-9385-36d98bf720c5" providerId="ADAL" clId="{53D6628B-6BCD-495A-AFAA-F2145CD1A3A8}" dt="2024-11-04T18:05:58.753" v="16" actId="2085"/>
          <ac:spMkLst>
            <pc:docMk/>
            <pc:sldMk cId="3267984949" sldId="330"/>
            <ac:spMk id="8" creationId="{933FB5AC-5D75-BD24-9BCB-69D4EA9C287B}"/>
          </ac:spMkLst>
        </pc:spChg>
        <pc:spChg chg="mod">
          <ac:chgData name="Christa" userId="3442f1f8-424c-433c-9385-36d98bf720c5" providerId="ADAL" clId="{53D6628B-6BCD-495A-AFAA-F2145CD1A3A8}" dt="2024-11-04T18:05:58.753" v="16" actId="2085"/>
          <ac:spMkLst>
            <pc:docMk/>
            <pc:sldMk cId="3267984949" sldId="330"/>
            <ac:spMk id="12" creationId="{EDF01EC1-69E4-4501-F1DA-92CD7BBAFBD6}"/>
          </ac:spMkLst>
        </pc:spChg>
        <pc:spChg chg="mod">
          <ac:chgData name="Christa" userId="3442f1f8-424c-433c-9385-36d98bf720c5" providerId="ADAL" clId="{53D6628B-6BCD-495A-AFAA-F2145CD1A3A8}" dt="2024-11-04T18:05:58.753" v="16" actId="2085"/>
          <ac:spMkLst>
            <pc:docMk/>
            <pc:sldMk cId="3267984949" sldId="330"/>
            <ac:spMk id="13" creationId="{CD09BE20-F1E7-9AC7-2CCA-03208EA3AD29}"/>
          </ac:spMkLst>
        </pc:spChg>
        <pc:spChg chg="mod">
          <ac:chgData name="Christa" userId="3442f1f8-424c-433c-9385-36d98bf720c5" providerId="ADAL" clId="{53D6628B-6BCD-495A-AFAA-F2145CD1A3A8}" dt="2024-11-04T18:05:58.753" v="16" actId="2085"/>
          <ac:spMkLst>
            <pc:docMk/>
            <pc:sldMk cId="3267984949" sldId="330"/>
            <ac:spMk id="15" creationId="{D38FEAF6-7E51-3D26-8373-C491F18062AF}"/>
          </ac:spMkLst>
        </pc:spChg>
        <pc:spChg chg="mod">
          <ac:chgData name="Christa" userId="3442f1f8-424c-433c-9385-36d98bf720c5" providerId="ADAL" clId="{53D6628B-6BCD-495A-AFAA-F2145CD1A3A8}" dt="2024-11-04T18:05:58.753" v="16" actId="2085"/>
          <ac:spMkLst>
            <pc:docMk/>
            <pc:sldMk cId="3267984949" sldId="330"/>
            <ac:spMk id="16" creationId="{28B87ABC-D0AE-C38D-213F-4C361B24D94C}"/>
          </ac:spMkLst>
        </pc:spChg>
        <pc:spChg chg="mod">
          <ac:chgData name="Christa" userId="3442f1f8-424c-433c-9385-36d98bf720c5" providerId="ADAL" clId="{53D6628B-6BCD-495A-AFAA-F2145CD1A3A8}" dt="2024-11-04T18:05:58.753" v="16" actId="2085"/>
          <ac:spMkLst>
            <pc:docMk/>
            <pc:sldMk cId="3267984949" sldId="330"/>
            <ac:spMk id="18" creationId="{B11773BA-9F23-8BF2-F21C-0C32E25E6F92}"/>
          </ac:spMkLst>
        </pc:spChg>
        <pc:spChg chg="mod">
          <ac:chgData name="Christa" userId="3442f1f8-424c-433c-9385-36d98bf720c5" providerId="ADAL" clId="{53D6628B-6BCD-495A-AFAA-F2145CD1A3A8}" dt="2024-11-04T18:05:58.753" v="16" actId="2085"/>
          <ac:spMkLst>
            <pc:docMk/>
            <pc:sldMk cId="3267984949" sldId="330"/>
            <ac:spMk id="19" creationId="{FCA47BDA-379E-211C-6671-7935A78AA77D}"/>
          </ac:spMkLst>
        </pc:spChg>
      </pc:sldChg>
      <pc:sldChg chg="addSp modSp mod">
        <pc:chgData name="Christa" userId="3442f1f8-424c-433c-9385-36d98bf720c5" providerId="ADAL" clId="{53D6628B-6BCD-495A-AFAA-F2145CD1A3A8}" dt="2024-11-04T18:06:38.389" v="20" actId="2085"/>
        <pc:sldMkLst>
          <pc:docMk/>
          <pc:sldMk cId="3454419344" sldId="331"/>
        </pc:sldMkLst>
        <pc:spChg chg="mod">
          <ac:chgData name="Christa" userId="3442f1f8-424c-433c-9385-36d98bf720c5" providerId="ADAL" clId="{53D6628B-6BCD-495A-AFAA-F2145CD1A3A8}" dt="2024-11-04T18:06:38.389" v="20" actId="2085"/>
          <ac:spMkLst>
            <pc:docMk/>
            <pc:sldMk cId="3454419344" sldId="331"/>
            <ac:spMk id="3" creationId="{48DEC3DA-1C54-4FCA-8123-728A6D0DC052}"/>
          </ac:spMkLst>
        </pc:spChg>
        <pc:spChg chg="mod">
          <ac:chgData name="Christa" userId="3442f1f8-424c-433c-9385-36d98bf720c5" providerId="ADAL" clId="{53D6628B-6BCD-495A-AFAA-F2145CD1A3A8}" dt="2024-11-04T18:06:38.389" v="20" actId="2085"/>
          <ac:spMkLst>
            <pc:docMk/>
            <pc:sldMk cId="3454419344" sldId="331"/>
            <ac:spMk id="4" creationId="{217E0184-1599-4CA6-A246-A096FD37DD48}"/>
          </ac:spMkLst>
        </pc:spChg>
        <pc:spChg chg="mod">
          <ac:chgData name="Christa" userId="3442f1f8-424c-433c-9385-36d98bf720c5" providerId="ADAL" clId="{53D6628B-6BCD-495A-AFAA-F2145CD1A3A8}" dt="2024-11-04T18:06:38.389" v="20" actId="2085"/>
          <ac:spMkLst>
            <pc:docMk/>
            <pc:sldMk cId="3454419344" sldId="331"/>
            <ac:spMk id="6" creationId="{677A6C44-4302-C1A7-C623-FABCD1883087}"/>
          </ac:spMkLst>
        </pc:spChg>
        <pc:spChg chg="mod">
          <ac:chgData name="Christa" userId="3442f1f8-424c-433c-9385-36d98bf720c5" providerId="ADAL" clId="{53D6628B-6BCD-495A-AFAA-F2145CD1A3A8}" dt="2024-11-04T18:06:38.389" v="20" actId="2085"/>
          <ac:spMkLst>
            <pc:docMk/>
            <pc:sldMk cId="3454419344" sldId="331"/>
            <ac:spMk id="7" creationId="{BB26F560-6F39-7A4C-A22D-72C29BA65609}"/>
          </ac:spMkLst>
        </pc:spChg>
        <pc:spChg chg="mod">
          <ac:chgData name="Christa" userId="3442f1f8-424c-433c-9385-36d98bf720c5" providerId="ADAL" clId="{53D6628B-6BCD-495A-AFAA-F2145CD1A3A8}" dt="2024-11-04T18:06:38.389" v="20" actId="2085"/>
          <ac:spMkLst>
            <pc:docMk/>
            <pc:sldMk cId="3454419344" sldId="331"/>
            <ac:spMk id="8" creationId="{933FB5AC-5D75-BD24-9BCB-69D4EA9C287B}"/>
          </ac:spMkLst>
        </pc:spChg>
        <pc:spChg chg="mod">
          <ac:chgData name="Christa" userId="3442f1f8-424c-433c-9385-36d98bf720c5" providerId="ADAL" clId="{53D6628B-6BCD-495A-AFAA-F2145CD1A3A8}" dt="2024-11-04T18:06:38.389" v="20" actId="2085"/>
          <ac:spMkLst>
            <pc:docMk/>
            <pc:sldMk cId="3454419344" sldId="331"/>
            <ac:spMk id="12" creationId="{EDF01EC1-69E4-4501-F1DA-92CD7BBAFBD6}"/>
          </ac:spMkLst>
        </pc:spChg>
        <pc:spChg chg="mod">
          <ac:chgData name="Christa" userId="3442f1f8-424c-433c-9385-36d98bf720c5" providerId="ADAL" clId="{53D6628B-6BCD-495A-AFAA-F2145CD1A3A8}" dt="2024-11-04T18:06:38.389" v="20" actId="2085"/>
          <ac:spMkLst>
            <pc:docMk/>
            <pc:sldMk cId="3454419344" sldId="331"/>
            <ac:spMk id="13" creationId="{CD09BE20-F1E7-9AC7-2CCA-03208EA3AD29}"/>
          </ac:spMkLst>
        </pc:spChg>
        <pc:spChg chg="mod">
          <ac:chgData name="Christa" userId="3442f1f8-424c-433c-9385-36d98bf720c5" providerId="ADAL" clId="{53D6628B-6BCD-495A-AFAA-F2145CD1A3A8}" dt="2024-11-04T18:06:13.319" v="19" actId="692"/>
          <ac:spMkLst>
            <pc:docMk/>
            <pc:sldMk cId="3454419344" sldId="331"/>
            <ac:spMk id="15" creationId="{D38FEAF6-7E51-3D26-8373-C491F18062AF}"/>
          </ac:spMkLst>
        </pc:spChg>
        <pc:spChg chg="mod">
          <ac:chgData name="Christa" userId="3442f1f8-424c-433c-9385-36d98bf720c5" providerId="ADAL" clId="{53D6628B-6BCD-495A-AFAA-F2145CD1A3A8}" dt="2024-11-04T18:06:13.319" v="19" actId="692"/>
          <ac:spMkLst>
            <pc:docMk/>
            <pc:sldMk cId="3454419344" sldId="331"/>
            <ac:spMk id="16" creationId="{28B87ABC-D0AE-C38D-213F-4C361B24D94C}"/>
          </ac:spMkLst>
        </pc:spChg>
        <pc:spChg chg="mod">
          <ac:chgData name="Christa" userId="3442f1f8-424c-433c-9385-36d98bf720c5" providerId="ADAL" clId="{53D6628B-6BCD-495A-AFAA-F2145CD1A3A8}" dt="2024-11-04T18:06:38.389" v="20" actId="2085"/>
          <ac:spMkLst>
            <pc:docMk/>
            <pc:sldMk cId="3454419344" sldId="331"/>
            <ac:spMk id="18" creationId="{B11773BA-9F23-8BF2-F21C-0C32E25E6F92}"/>
          </ac:spMkLst>
        </pc:spChg>
        <pc:spChg chg="mod">
          <ac:chgData name="Christa" userId="3442f1f8-424c-433c-9385-36d98bf720c5" providerId="ADAL" clId="{53D6628B-6BCD-495A-AFAA-F2145CD1A3A8}" dt="2024-11-04T18:06:38.389" v="20" actId="2085"/>
          <ac:spMkLst>
            <pc:docMk/>
            <pc:sldMk cId="3454419344" sldId="331"/>
            <ac:spMk id="19" creationId="{FCA47BDA-379E-211C-6671-7935A78AA77D}"/>
          </ac:spMkLst>
        </pc:spChg>
        <pc:grpChg chg="mod">
          <ac:chgData name="Christa" userId="3442f1f8-424c-433c-9385-36d98bf720c5" providerId="ADAL" clId="{53D6628B-6BCD-495A-AFAA-F2145CD1A3A8}" dt="2024-11-04T18:05:18.920" v="11" actId="1076"/>
          <ac:grpSpMkLst>
            <pc:docMk/>
            <pc:sldMk cId="3454419344" sldId="331"/>
            <ac:grpSpMk id="5" creationId="{1B5537F3-F070-BCCA-51B0-6480CCF7556D}"/>
          </ac:grpSpMkLst>
        </pc:grpChg>
        <pc:cxnChg chg="add mod">
          <ac:chgData name="Christa" userId="3442f1f8-424c-433c-9385-36d98bf720c5" providerId="ADAL" clId="{53D6628B-6BCD-495A-AFAA-F2145CD1A3A8}" dt="2024-11-04T18:06:13.319" v="19" actId="692"/>
          <ac:cxnSpMkLst>
            <pc:docMk/>
            <pc:sldMk cId="3454419344" sldId="331"/>
            <ac:cxnSpMk id="2" creationId="{092FDC19-CF2B-94CD-F3B9-CA6C577BD2AE}"/>
          </ac:cxnSpMkLst>
        </pc:cxnChg>
        <pc:cxnChg chg="add mod">
          <ac:chgData name="Christa" userId="3442f1f8-424c-433c-9385-36d98bf720c5" providerId="ADAL" clId="{53D6628B-6BCD-495A-AFAA-F2145CD1A3A8}" dt="2024-11-04T18:06:13.319" v="19" actId="692"/>
          <ac:cxnSpMkLst>
            <pc:docMk/>
            <pc:sldMk cId="3454419344" sldId="331"/>
            <ac:cxnSpMk id="21" creationId="{2D0FD675-401E-90E2-65DD-0E0E4344EF40}"/>
          </ac:cxnSpMkLst>
        </pc:cxnChg>
      </pc:sldChg>
      <pc:sldChg chg="addSp modSp mod">
        <pc:chgData name="Christa" userId="3442f1f8-424c-433c-9385-36d98bf720c5" providerId="ADAL" clId="{53D6628B-6BCD-495A-AFAA-F2145CD1A3A8}" dt="2024-11-04T18:04:47.455" v="10" actId="14100"/>
        <pc:sldMkLst>
          <pc:docMk/>
          <pc:sldMk cId="4192383951" sldId="332"/>
        </pc:sldMkLst>
        <pc:cxnChg chg="add mod">
          <ac:chgData name="Christa" userId="3442f1f8-424c-433c-9385-36d98bf720c5" providerId="ADAL" clId="{53D6628B-6BCD-495A-AFAA-F2145CD1A3A8}" dt="2024-11-04T18:04:47.455" v="10" actId="14100"/>
          <ac:cxnSpMkLst>
            <pc:docMk/>
            <pc:sldMk cId="4192383951" sldId="332"/>
            <ac:cxnSpMk id="2" creationId="{D84F6B61-47E3-CB1B-E93D-074B41CC3689}"/>
          </ac:cxnSpMkLst>
        </pc:cxnChg>
      </pc:sldChg>
      <pc:sldChg chg="modSp mod">
        <pc:chgData name="Christa" userId="3442f1f8-424c-433c-9385-36d98bf720c5" providerId="ADAL" clId="{53D6628B-6BCD-495A-AFAA-F2145CD1A3A8}" dt="2024-11-04T18:06:56.053" v="22" actId="2085"/>
        <pc:sldMkLst>
          <pc:docMk/>
          <pc:sldMk cId="354231305" sldId="333"/>
        </pc:sldMkLst>
        <pc:spChg chg="mod">
          <ac:chgData name="Christa" userId="3442f1f8-424c-433c-9385-36d98bf720c5" providerId="ADAL" clId="{53D6628B-6BCD-495A-AFAA-F2145CD1A3A8}" dt="2024-11-04T18:06:56.053" v="22" actId="2085"/>
          <ac:spMkLst>
            <pc:docMk/>
            <pc:sldMk cId="354231305" sldId="333"/>
            <ac:spMk id="3" creationId="{48DEC3DA-1C54-4FCA-8123-728A6D0DC052}"/>
          </ac:spMkLst>
        </pc:spChg>
        <pc:spChg chg="mod">
          <ac:chgData name="Christa" userId="3442f1f8-424c-433c-9385-36d98bf720c5" providerId="ADAL" clId="{53D6628B-6BCD-495A-AFAA-F2145CD1A3A8}" dt="2024-11-04T18:06:56.053" v="22" actId="2085"/>
          <ac:spMkLst>
            <pc:docMk/>
            <pc:sldMk cId="354231305" sldId="333"/>
            <ac:spMk id="12" creationId="{EDF01EC1-69E4-4501-F1DA-92CD7BBAFBD6}"/>
          </ac:spMkLst>
        </pc:spChg>
        <pc:spChg chg="mod">
          <ac:chgData name="Christa" userId="3442f1f8-424c-433c-9385-36d98bf720c5" providerId="ADAL" clId="{53D6628B-6BCD-495A-AFAA-F2145CD1A3A8}" dt="2024-11-04T18:06:56.053" v="22" actId="2085"/>
          <ac:spMkLst>
            <pc:docMk/>
            <pc:sldMk cId="354231305" sldId="333"/>
            <ac:spMk id="13" creationId="{CD09BE20-F1E7-9AC7-2CCA-03208EA3AD29}"/>
          </ac:spMkLst>
        </pc:spChg>
        <pc:spChg chg="mod">
          <ac:chgData name="Christa" userId="3442f1f8-424c-433c-9385-36d98bf720c5" providerId="ADAL" clId="{53D6628B-6BCD-495A-AFAA-F2145CD1A3A8}" dt="2024-11-04T18:06:56.053" v="22" actId="2085"/>
          <ac:spMkLst>
            <pc:docMk/>
            <pc:sldMk cId="354231305" sldId="333"/>
            <ac:spMk id="15" creationId="{D38FEAF6-7E51-3D26-8373-C491F18062AF}"/>
          </ac:spMkLst>
        </pc:spChg>
        <pc:spChg chg="mod">
          <ac:chgData name="Christa" userId="3442f1f8-424c-433c-9385-36d98bf720c5" providerId="ADAL" clId="{53D6628B-6BCD-495A-AFAA-F2145CD1A3A8}" dt="2024-11-04T18:06:56.053" v="22" actId="2085"/>
          <ac:spMkLst>
            <pc:docMk/>
            <pc:sldMk cId="354231305" sldId="333"/>
            <ac:spMk id="16" creationId="{28B87ABC-D0AE-C38D-213F-4C361B24D94C}"/>
          </ac:spMkLst>
        </pc:spChg>
        <pc:spChg chg="mod">
          <ac:chgData name="Christa" userId="3442f1f8-424c-433c-9385-36d98bf720c5" providerId="ADAL" clId="{53D6628B-6BCD-495A-AFAA-F2145CD1A3A8}" dt="2024-11-04T18:06:56.053" v="22" actId="2085"/>
          <ac:spMkLst>
            <pc:docMk/>
            <pc:sldMk cId="354231305" sldId="333"/>
            <ac:spMk id="18" creationId="{B11773BA-9F23-8BF2-F21C-0C32E25E6F92}"/>
          </ac:spMkLst>
        </pc:spChg>
        <pc:spChg chg="mod">
          <ac:chgData name="Christa" userId="3442f1f8-424c-433c-9385-36d98bf720c5" providerId="ADAL" clId="{53D6628B-6BCD-495A-AFAA-F2145CD1A3A8}" dt="2024-11-04T18:06:56.053" v="22" actId="2085"/>
          <ac:spMkLst>
            <pc:docMk/>
            <pc:sldMk cId="354231305" sldId="333"/>
            <ac:spMk id="19" creationId="{FCA47BDA-379E-211C-6671-7935A78AA77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D1CB04D-1C75-43E0-9B64-B7DDAA42BB2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2038" y="914400"/>
            <a:ext cx="4937125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26C2670-3342-473C-969D-FDFF399F2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49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60845" rtl="0" eaLnBrk="1" latinLnBrk="0" hangingPunct="1">
      <a:defRPr sz="867" kern="1200">
        <a:solidFill>
          <a:schemeClr val="tx1"/>
        </a:solidFill>
        <a:latin typeface="+mn-lt"/>
        <a:ea typeface="+mn-ea"/>
        <a:cs typeface="+mn-cs"/>
      </a:defRPr>
    </a:lvl1pPr>
    <a:lvl2pPr marL="330422" algn="l" defTabSz="660845" rtl="0" eaLnBrk="1" latinLnBrk="0" hangingPunct="1">
      <a:defRPr sz="867" kern="1200">
        <a:solidFill>
          <a:schemeClr val="tx1"/>
        </a:solidFill>
        <a:latin typeface="+mn-lt"/>
        <a:ea typeface="+mn-ea"/>
        <a:cs typeface="+mn-cs"/>
      </a:defRPr>
    </a:lvl2pPr>
    <a:lvl3pPr marL="660845" algn="l" defTabSz="660845" rtl="0" eaLnBrk="1" latinLnBrk="0" hangingPunct="1">
      <a:defRPr sz="867" kern="1200">
        <a:solidFill>
          <a:schemeClr val="tx1"/>
        </a:solidFill>
        <a:latin typeface="+mn-lt"/>
        <a:ea typeface="+mn-ea"/>
        <a:cs typeface="+mn-cs"/>
      </a:defRPr>
    </a:lvl3pPr>
    <a:lvl4pPr marL="991267" algn="l" defTabSz="660845" rtl="0" eaLnBrk="1" latinLnBrk="0" hangingPunct="1">
      <a:defRPr sz="867" kern="1200">
        <a:solidFill>
          <a:schemeClr val="tx1"/>
        </a:solidFill>
        <a:latin typeface="+mn-lt"/>
        <a:ea typeface="+mn-ea"/>
        <a:cs typeface="+mn-cs"/>
      </a:defRPr>
    </a:lvl4pPr>
    <a:lvl5pPr marL="1321690" algn="l" defTabSz="660845" rtl="0" eaLnBrk="1" latinLnBrk="0" hangingPunct="1">
      <a:defRPr sz="867" kern="1200">
        <a:solidFill>
          <a:schemeClr val="tx1"/>
        </a:solidFill>
        <a:latin typeface="+mn-lt"/>
        <a:ea typeface="+mn-ea"/>
        <a:cs typeface="+mn-cs"/>
      </a:defRPr>
    </a:lvl5pPr>
    <a:lvl6pPr marL="1652112" algn="l" defTabSz="660845" rtl="0" eaLnBrk="1" latinLnBrk="0" hangingPunct="1">
      <a:defRPr sz="867" kern="1200">
        <a:solidFill>
          <a:schemeClr val="tx1"/>
        </a:solidFill>
        <a:latin typeface="+mn-lt"/>
        <a:ea typeface="+mn-ea"/>
        <a:cs typeface="+mn-cs"/>
      </a:defRPr>
    </a:lvl6pPr>
    <a:lvl7pPr marL="1982534" algn="l" defTabSz="660845" rtl="0" eaLnBrk="1" latinLnBrk="0" hangingPunct="1">
      <a:defRPr sz="867" kern="1200">
        <a:solidFill>
          <a:schemeClr val="tx1"/>
        </a:solidFill>
        <a:latin typeface="+mn-lt"/>
        <a:ea typeface="+mn-ea"/>
        <a:cs typeface="+mn-cs"/>
      </a:defRPr>
    </a:lvl7pPr>
    <a:lvl8pPr marL="2312957" algn="l" defTabSz="660845" rtl="0" eaLnBrk="1" latinLnBrk="0" hangingPunct="1">
      <a:defRPr sz="867" kern="1200">
        <a:solidFill>
          <a:schemeClr val="tx1"/>
        </a:solidFill>
        <a:latin typeface="+mn-lt"/>
        <a:ea typeface="+mn-ea"/>
        <a:cs typeface="+mn-cs"/>
      </a:defRPr>
    </a:lvl8pPr>
    <a:lvl9pPr marL="2643379" algn="l" defTabSz="660845" rtl="0" eaLnBrk="1" latinLnBrk="0" hangingPunct="1">
      <a:defRPr sz="86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2038" y="914400"/>
            <a:ext cx="4937125" cy="24685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Printing Sizes:</a:t>
            </a:r>
          </a:p>
          <a:p>
            <a:r>
              <a:rPr lang="en-US" dirty="0"/>
              <a:t>42x84</a:t>
            </a:r>
          </a:p>
          <a:p>
            <a:r>
              <a:rPr lang="en-US" dirty="0"/>
              <a:t>36x72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C2670-3342-473C-969D-FDFF399F20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16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2038" y="914400"/>
            <a:ext cx="4937125" cy="24685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Printing Sizes:</a:t>
            </a:r>
          </a:p>
          <a:p>
            <a:r>
              <a:rPr lang="en-US" dirty="0"/>
              <a:t>42x84</a:t>
            </a:r>
          </a:p>
          <a:p>
            <a:r>
              <a:rPr lang="en-US" dirty="0"/>
              <a:t>36x72</a:t>
            </a:r>
          </a:p>
          <a:p>
            <a:pPr algn="ctr"/>
            <a:endParaRPr lang="en-US" b="0" i="0" dirty="0">
              <a:solidFill>
                <a:srgbClr val="4A4A4A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C2670-3342-473C-969D-FDFF399F205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24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2038" y="914400"/>
            <a:ext cx="4937125" cy="24685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Printing Sizes:</a:t>
            </a:r>
          </a:p>
          <a:p>
            <a:r>
              <a:rPr lang="en-US" dirty="0"/>
              <a:t>42x84</a:t>
            </a:r>
          </a:p>
          <a:p>
            <a:r>
              <a:rPr lang="en-US" dirty="0"/>
              <a:t>36x72</a:t>
            </a:r>
          </a:p>
          <a:p>
            <a:pPr algn="ctr"/>
            <a:endParaRPr lang="en-US" b="0" i="0" dirty="0">
              <a:solidFill>
                <a:srgbClr val="4A4A4A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C2670-3342-473C-969D-FDFF399F20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17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2038" y="914400"/>
            <a:ext cx="4937125" cy="24685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Printing Sizes:</a:t>
            </a:r>
          </a:p>
          <a:p>
            <a:r>
              <a:rPr lang="en-US" dirty="0"/>
              <a:t>42x84</a:t>
            </a:r>
          </a:p>
          <a:p>
            <a:r>
              <a:rPr lang="en-US" dirty="0"/>
              <a:t>36x72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C2670-3342-473C-969D-FDFF399F205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87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3142616"/>
            <a:ext cx="28803600" cy="6685280"/>
          </a:xfrm>
        </p:spPr>
        <p:txBody>
          <a:bodyPr anchor="b"/>
          <a:lstStyle>
            <a:lvl1pPr algn="ctr">
              <a:defRPr sz="1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10085706"/>
            <a:ext cx="28803600" cy="4636134"/>
          </a:xfrm>
        </p:spPr>
        <p:txBody>
          <a:bodyPr/>
          <a:lstStyle>
            <a:lvl1pPr marL="0" indent="0" algn="ctr">
              <a:buNone/>
              <a:defRPr sz="6720"/>
            </a:lvl1pPr>
            <a:lvl2pPr marL="1280160" indent="0" algn="ctr">
              <a:buNone/>
              <a:defRPr sz="5600"/>
            </a:lvl2pPr>
            <a:lvl3pPr marL="2560320" indent="0" algn="ctr">
              <a:buNone/>
              <a:defRPr sz="5040"/>
            </a:lvl3pPr>
            <a:lvl4pPr marL="3840480" indent="0" algn="ctr">
              <a:buNone/>
              <a:defRPr sz="4480"/>
            </a:lvl4pPr>
            <a:lvl5pPr marL="5120640" indent="0" algn="ctr">
              <a:buNone/>
              <a:defRPr sz="4480"/>
            </a:lvl5pPr>
            <a:lvl6pPr marL="6400800" indent="0" algn="ctr">
              <a:buNone/>
              <a:defRPr sz="4480"/>
            </a:lvl6pPr>
            <a:lvl7pPr marL="7680960" indent="0" algn="ctr">
              <a:buNone/>
              <a:defRPr sz="4480"/>
            </a:lvl7pPr>
            <a:lvl8pPr marL="8961120" indent="0" algn="ctr">
              <a:buNone/>
              <a:defRPr sz="4480"/>
            </a:lvl8pPr>
            <a:lvl9pPr marL="10241280" indent="0" algn="ctr">
              <a:buNone/>
              <a:defRPr sz="44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1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483435" y="1022350"/>
            <a:ext cx="8281035" cy="162731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40330" y="1022350"/>
            <a:ext cx="24363045" cy="162731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62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2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328" y="4787268"/>
            <a:ext cx="33124140" cy="7987664"/>
          </a:xfrm>
        </p:spPr>
        <p:txBody>
          <a:bodyPr anchor="b"/>
          <a:lstStyle>
            <a:lvl1pPr>
              <a:defRPr sz="1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0328" y="12850498"/>
            <a:ext cx="33124140" cy="4200524"/>
          </a:xfrm>
        </p:spPr>
        <p:txBody>
          <a:bodyPr/>
          <a:lstStyle>
            <a:lvl1pPr marL="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1pPr>
            <a:lvl2pPr marL="128016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2pPr>
            <a:lvl3pPr marL="256032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3pPr>
            <a:lvl4pPr marL="384048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4pPr>
            <a:lvl5pPr marL="512064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5pPr>
            <a:lvl6pPr marL="640080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6pPr>
            <a:lvl7pPr marL="768096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7pPr>
            <a:lvl8pPr marL="896112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8pPr>
            <a:lvl9pPr marL="1024128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55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40330" y="5111750"/>
            <a:ext cx="16322040" cy="121837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42430" y="5111750"/>
            <a:ext cx="16322040" cy="121837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9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1022352"/>
            <a:ext cx="33124140" cy="371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5334" y="4707256"/>
            <a:ext cx="16247029" cy="2306954"/>
          </a:xfrm>
        </p:spPr>
        <p:txBody>
          <a:bodyPr anchor="b"/>
          <a:lstStyle>
            <a:lvl1pPr marL="0" indent="0">
              <a:buNone/>
              <a:defRPr sz="6720" b="1"/>
            </a:lvl1pPr>
            <a:lvl2pPr marL="1280160" indent="0">
              <a:buNone/>
              <a:defRPr sz="5600" b="1"/>
            </a:lvl2pPr>
            <a:lvl3pPr marL="2560320" indent="0">
              <a:buNone/>
              <a:defRPr sz="5040" b="1"/>
            </a:lvl3pPr>
            <a:lvl4pPr marL="3840480" indent="0">
              <a:buNone/>
              <a:defRPr sz="4480" b="1"/>
            </a:lvl4pPr>
            <a:lvl5pPr marL="5120640" indent="0">
              <a:buNone/>
              <a:defRPr sz="4480" b="1"/>
            </a:lvl5pPr>
            <a:lvl6pPr marL="6400800" indent="0">
              <a:buNone/>
              <a:defRPr sz="4480" b="1"/>
            </a:lvl6pPr>
            <a:lvl7pPr marL="7680960" indent="0">
              <a:buNone/>
              <a:defRPr sz="4480" b="1"/>
            </a:lvl7pPr>
            <a:lvl8pPr marL="8961120" indent="0">
              <a:buNone/>
              <a:defRPr sz="4480" b="1"/>
            </a:lvl8pPr>
            <a:lvl9pPr marL="10241280" indent="0">
              <a:buNone/>
              <a:defRPr sz="44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5334" y="7014210"/>
            <a:ext cx="16247029" cy="10316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442430" y="4707256"/>
            <a:ext cx="16327042" cy="2306954"/>
          </a:xfrm>
        </p:spPr>
        <p:txBody>
          <a:bodyPr anchor="b"/>
          <a:lstStyle>
            <a:lvl1pPr marL="0" indent="0">
              <a:buNone/>
              <a:defRPr sz="6720" b="1"/>
            </a:lvl1pPr>
            <a:lvl2pPr marL="1280160" indent="0">
              <a:buNone/>
              <a:defRPr sz="5600" b="1"/>
            </a:lvl2pPr>
            <a:lvl3pPr marL="2560320" indent="0">
              <a:buNone/>
              <a:defRPr sz="5040" b="1"/>
            </a:lvl3pPr>
            <a:lvl4pPr marL="3840480" indent="0">
              <a:buNone/>
              <a:defRPr sz="4480" b="1"/>
            </a:lvl4pPr>
            <a:lvl5pPr marL="5120640" indent="0">
              <a:buNone/>
              <a:defRPr sz="4480" b="1"/>
            </a:lvl5pPr>
            <a:lvl6pPr marL="6400800" indent="0">
              <a:buNone/>
              <a:defRPr sz="4480" b="1"/>
            </a:lvl6pPr>
            <a:lvl7pPr marL="7680960" indent="0">
              <a:buNone/>
              <a:defRPr sz="4480" b="1"/>
            </a:lvl7pPr>
            <a:lvl8pPr marL="8961120" indent="0">
              <a:buNone/>
              <a:defRPr sz="4480" b="1"/>
            </a:lvl8pPr>
            <a:lvl9pPr marL="10241280" indent="0">
              <a:buNone/>
              <a:defRPr sz="44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442430" y="7014210"/>
            <a:ext cx="16327042" cy="10316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92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93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00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4" y="1280160"/>
            <a:ext cx="12386547" cy="4480560"/>
          </a:xfrm>
        </p:spPr>
        <p:txBody>
          <a:bodyPr anchor="b"/>
          <a:lstStyle>
            <a:lvl1pPr>
              <a:defRPr sz="8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7042" y="2764791"/>
            <a:ext cx="19442430" cy="13646150"/>
          </a:xfrm>
        </p:spPr>
        <p:txBody>
          <a:bodyPr/>
          <a:lstStyle>
            <a:lvl1pPr>
              <a:defRPr sz="8960"/>
            </a:lvl1pPr>
            <a:lvl2pPr>
              <a:defRPr sz="7840"/>
            </a:lvl2pPr>
            <a:lvl3pPr>
              <a:defRPr sz="672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4" y="5760720"/>
            <a:ext cx="12386547" cy="10672446"/>
          </a:xfrm>
        </p:spPr>
        <p:txBody>
          <a:bodyPr/>
          <a:lstStyle>
            <a:lvl1pPr marL="0" indent="0">
              <a:buNone/>
              <a:defRPr sz="4480"/>
            </a:lvl1pPr>
            <a:lvl2pPr marL="1280160" indent="0">
              <a:buNone/>
              <a:defRPr sz="3920"/>
            </a:lvl2pPr>
            <a:lvl3pPr marL="2560320" indent="0">
              <a:buNone/>
              <a:defRPr sz="3360"/>
            </a:lvl3pPr>
            <a:lvl4pPr marL="3840480" indent="0">
              <a:buNone/>
              <a:defRPr sz="2800"/>
            </a:lvl4pPr>
            <a:lvl5pPr marL="5120640" indent="0">
              <a:buNone/>
              <a:defRPr sz="2800"/>
            </a:lvl5pPr>
            <a:lvl6pPr marL="6400800" indent="0">
              <a:buNone/>
              <a:defRPr sz="2800"/>
            </a:lvl6pPr>
            <a:lvl7pPr marL="7680960" indent="0">
              <a:buNone/>
              <a:defRPr sz="2800"/>
            </a:lvl7pPr>
            <a:lvl8pPr marL="8961120" indent="0">
              <a:buNone/>
              <a:defRPr sz="2800"/>
            </a:lvl8pPr>
            <a:lvl9pPr marL="10241280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56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4" y="1280160"/>
            <a:ext cx="12386547" cy="4480560"/>
          </a:xfrm>
        </p:spPr>
        <p:txBody>
          <a:bodyPr anchor="b"/>
          <a:lstStyle>
            <a:lvl1pPr>
              <a:defRPr sz="8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327042" y="2764791"/>
            <a:ext cx="19442430" cy="13646150"/>
          </a:xfrm>
        </p:spPr>
        <p:txBody>
          <a:bodyPr anchor="t"/>
          <a:lstStyle>
            <a:lvl1pPr marL="0" indent="0">
              <a:buNone/>
              <a:defRPr sz="8960"/>
            </a:lvl1pPr>
            <a:lvl2pPr marL="1280160" indent="0">
              <a:buNone/>
              <a:defRPr sz="7840"/>
            </a:lvl2pPr>
            <a:lvl3pPr marL="2560320" indent="0">
              <a:buNone/>
              <a:defRPr sz="6720"/>
            </a:lvl3pPr>
            <a:lvl4pPr marL="3840480" indent="0">
              <a:buNone/>
              <a:defRPr sz="5600"/>
            </a:lvl4pPr>
            <a:lvl5pPr marL="5120640" indent="0">
              <a:buNone/>
              <a:defRPr sz="5600"/>
            </a:lvl5pPr>
            <a:lvl6pPr marL="6400800" indent="0">
              <a:buNone/>
              <a:defRPr sz="5600"/>
            </a:lvl6pPr>
            <a:lvl7pPr marL="7680960" indent="0">
              <a:buNone/>
              <a:defRPr sz="5600"/>
            </a:lvl7pPr>
            <a:lvl8pPr marL="8961120" indent="0">
              <a:buNone/>
              <a:defRPr sz="5600"/>
            </a:lvl8pPr>
            <a:lvl9pPr marL="10241280" indent="0">
              <a:buNone/>
              <a:defRPr sz="5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4" y="5760720"/>
            <a:ext cx="12386547" cy="10672446"/>
          </a:xfrm>
        </p:spPr>
        <p:txBody>
          <a:bodyPr/>
          <a:lstStyle>
            <a:lvl1pPr marL="0" indent="0">
              <a:buNone/>
              <a:defRPr sz="4480"/>
            </a:lvl1pPr>
            <a:lvl2pPr marL="1280160" indent="0">
              <a:buNone/>
              <a:defRPr sz="3920"/>
            </a:lvl2pPr>
            <a:lvl3pPr marL="2560320" indent="0">
              <a:buNone/>
              <a:defRPr sz="3360"/>
            </a:lvl3pPr>
            <a:lvl4pPr marL="3840480" indent="0">
              <a:buNone/>
              <a:defRPr sz="2800"/>
            </a:lvl4pPr>
            <a:lvl5pPr marL="5120640" indent="0">
              <a:buNone/>
              <a:defRPr sz="2800"/>
            </a:lvl5pPr>
            <a:lvl6pPr marL="6400800" indent="0">
              <a:buNone/>
              <a:defRPr sz="2800"/>
            </a:lvl6pPr>
            <a:lvl7pPr marL="7680960" indent="0">
              <a:buNone/>
              <a:defRPr sz="2800"/>
            </a:lvl7pPr>
            <a:lvl8pPr marL="8961120" indent="0">
              <a:buNone/>
              <a:defRPr sz="2800"/>
            </a:lvl8pPr>
            <a:lvl9pPr marL="10241280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73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40330" y="1022352"/>
            <a:ext cx="33124140" cy="3711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0330" y="5111750"/>
            <a:ext cx="33124140" cy="12183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40330" y="17797781"/>
            <a:ext cx="864108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21590" y="17797781"/>
            <a:ext cx="1296162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23390" y="17797781"/>
            <a:ext cx="864108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560320" rtl="0" eaLnBrk="1" latinLnBrk="0" hangingPunct="1">
        <a:lnSpc>
          <a:spcPct val="90000"/>
        </a:lnSpc>
        <a:spcBef>
          <a:spcPct val="0"/>
        </a:spcBef>
        <a:buNone/>
        <a:defRPr sz="123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0080" indent="-640080" algn="l" defTabSz="256032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784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2pPr>
      <a:lvl3pPr marL="320040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48056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704088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832104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88136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8016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56032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12064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640080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768096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896112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24128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DEC3DA-1C54-4FCA-8123-728A6D0DC052}"/>
              </a:ext>
            </a:extLst>
          </p:cNvPr>
          <p:cNvSpPr txBox="1"/>
          <p:nvPr/>
        </p:nvSpPr>
        <p:spPr>
          <a:xfrm>
            <a:off x="12566014" y="2785841"/>
            <a:ext cx="13228320" cy="16149859"/>
          </a:xfrm>
          <a:prstGeom prst="rect">
            <a:avLst/>
          </a:prstGeom>
          <a:solidFill>
            <a:srgbClr val="0F2C51"/>
          </a:solidFill>
          <a:ln>
            <a:noFill/>
          </a:ln>
        </p:spPr>
        <p:txBody>
          <a:bodyPr wrap="square" lIns="320040" tIns="320040" rIns="320040" bIns="320040" rtlCol="0">
            <a:noAutofit/>
          </a:bodyPr>
          <a:lstStyle/>
          <a:p>
            <a:r>
              <a:rPr lang="en-US" sz="7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conclusions/main finding in plain English.</a:t>
            </a:r>
          </a:p>
          <a:p>
            <a:endParaRPr lang="en-US" sz="7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133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 </a:t>
            </a:r>
            <a:r>
              <a:rPr lang="en-US" sz="5133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words </a:t>
            </a:r>
            <a:r>
              <a:rPr lang="en-US" sz="5133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5133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actionable takeaways.</a:t>
            </a:r>
          </a:p>
          <a:p>
            <a:endParaRPr lang="en-US" sz="51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33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33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33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33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33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33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67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Logos, Acknowledgements, Author Contact Information, QR Codes here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57D984C-DF23-C666-FC97-E4DE171402C6}"/>
              </a:ext>
            </a:extLst>
          </p:cNvPr>
          <p:cNvGrpSpPr/>
          <p:nvPr/>
        </p:nvGrpSpPr>
        <p:grpSpPr>
          <a:xfrm>
            <a:off x="266700" y="10969966"/>
            <a:ext cx="12087559" cy="7965735"/>
            <a:chOff x="243841" y="2609731"/>
            <a:chExt cx="10363200" cy="825849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17E0184-1599-4CA6-A246-A096FD37DD48}"/>
                </a:ext>
              </a:extLst>
            </p:cNvPr>
            <p:cNvSpPr txBox="1"/>
            <p:nvPr/>
          </p:nvSpPr>
          <p:spPr>
            <a:xfrm>
              <a:off x="243841" y="3549531"/>
              <a:ext cx="10363200" cy="731869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13360" tIns="213360" rIns="213360" bIns="213360" rtlCol="0">
              <a:noAutofit/>
            </a:bodyPr>
            <a:lstStyle/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267" i="1" dirty="0">
                  <a:latin typeface="Arial" panose="020B0604020202020204" pitchFamily="34" charset="0"/>
                  <a:cs typeface="Arial" panose="020B0604020202020204" pitchFamily="34" charset="0"/>
                </a:rPr>
                <a:t>How did you find this? </a:t>
              </a:r>
            </a:p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267" i="1" dirty="0">
                  <a:latin typeface="Arial" panose="020B0604020202020204" pitchFamily="34" charset="0"/>
                  <a:cs typeface="Arial" panose="020B0604020202020204" pitchFamily="34" charset="0"/>
                </a:rPr>
                <a:t>What did you collect and who did you collect it from? </a:t>
              </a:r>
            </a:p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267" i="1" dirty="0">
                  <a:latin typeface="Arial" panose="020B0604020202020204" pitchFamily="34" charset="0"/>
                  <a:cs typeface="Arial" panose="020B0604020202020204" pitchFamily="34" charset="0"/>
                </a:rPr>
                <a:t>How did you test it? </a:t>
              </a:r>
            </a:p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267" b="1" i="1" dirty="0">
                  <a:latin typeface="Arial" panose="020B0604020202020204" pitchFamily="34" charset="0"/>
                  <a:cs typeface="Arial" panose="020B0604020202020204" pitchFamily="34" charset="0"/>
                </a:rPr>
                <a:t>Illustrate your methods if you can! </a:t>
              </a:r>
            </a:p>
            <a:p>
              <a:pPr marL="457190" indent="-457190">
                <a:buFont typeface="Arial" panose="020B0604020202020204" pitchFamily="34" charset="0"/>
                <a:buChar char="•"/>
              </a:pPr>
              <a:endParaRPr lang="en-US" sz="3267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33FB5AC-5D75-BD24-9BCB-69D4EA9C287B}"/>
                </a:ext>
              </a:extLst>
            </p:cNvPr>
            <p:cNvSpPr txBox="1"/>
            <p:nvPr/>
          </p:nvSpPr>
          <p:spPr>
            <a:xfrm>
              <a:off x="243841" y="2609731"/>
              <a:ext cx="10363200" cy="948006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Methods 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190" indent="-45719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020BC48-5AD4-1B37-B608-4D9077021BFD}"/>
              </a:ext>
            </a:extLst>
          </p:cNvPr>
          <p:cNvGrpSpPr/>
          <p:nvPr/>
        </p:nvGrpSpPr>
        <p:grpSpPr>
          <a:xfrm>
            <a:off x="266701" y="2785842"/>
            <a:ext cx="12087559" cy="8009159"/>
            <a:chOff x="243841" y="2609731"/>
            <a:chExt cx="10363200" cy="812079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DF01EC1-69E4-4501-F1DA-92CD7BBAFBD6}"/>
                </a:ext>
              </a:extLst>
            </p:cNvPr>
            <p:cNvSpPr txBox="1"/>
            <p:nvPr/>
          </p:nvSpPr>
          <p:spPr>
            <a:xfrm>
              <a:off x="243841" y="3549531"/>
              <a:ext cx="10363200" cy="71809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13360" tIns="213360" rIns="213360" bIns="213360" rtlCol="0">
              <a:noAutofit/>
            </a:bodyPr>
            <a:lstStyle/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267" i="1" dirty="0">
                  <a:latin typeface="Arial" panose="020B0604020202020204" pitchFamily="34" charset="0"/>
                  <a:cs typeface="Arial" panose="020B0604020202020204" pitchFamily="34" charset="0"/>
                </a:rPr>
                <a:t>Explain why your study matters in the fastest, most concise way possible (</a:t>
              </a:r>
              <a:r>
                <a:rPr lang="en-US" sz="3267" b="1" i="1" dirty="0">
                  <a:latin typeface="Arial" panose="020B0604020202020204" pitchFamily="34" charset="0"/>
                  <a:cs typeface="Arial" panose="020B0604020202020204" pitchFamily="34" charset="0"/>
                </a:rPr>
                <a:t>feel free to add graphics/images!).</a:t>
              </a:r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D09BE20-F1E7-9AC7-2CCA-03208EA3AD29}"/>
                </a:ext>
              </a:extLst>
            </p:cNvPr>
            <p:cNvSpPr txBox="1"/>
            <p:nvPr/>
          </p:nvSpPr>
          <p:spPr>
            <a:xfrm>
              <a:off x="243841" y="2609731"/>
              <a:ext cx="10363200" cy="927145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tIns="5334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Background 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CCF3D17-D4C7-CA3E-6D7D-209756D2F89C}"/>
              </a:ext>
            </a:extLst>
          </p:cNvPr>
          <p:cNvGrpSpPr/>
          <p:nvPr/>
        </p:nvGrpSpPr>
        <p:grpSpPr>
          <a:xfrm>
            <a:off x="26006090" y="2785843"/>
            <a:ext cx="12087560" cy="9507758"/>
            <a:chOff x="243841" y="2609731"/>
            <a:chExt cx="10363200" cy="812079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38FEAF6-7E51-3D26-8373-C491F18062AF}"/>
                </a:ext>
              </a:extLst>
            </p:cNvPr>
            <p:cNvSpPr txBox="1"/>
            <p:nvPr/>
          </p:nvSpPr>
          <p:spPr>
            <a:xfrm>
              <a:off x="243841" y="3401401"/>
              <a:ext cx="10363200" cy="732912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13360" tIns="213360" rIns="213360" bIns="213360" rtlCol="0">
              <a:noAutofit/>
            </a:bodyPr>
            <a:lstStyle/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US" sz="3267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Remember:</a:t>
              </a:r>
            </a:p>
            <a:p>
              <a:pPr marL="571488" indent="-571488">
                <a:buFont typeface="Arial" panose="020B0604020202020204" pitchFamily="34" charset="0"/>
                <a:buChar char="•"/>
                <a:defRPr/>
              </a:pPr>
              <a:r>
                <a:rPr lang="en-US" sz="3267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Big figures are more accessible and easier to skim at a distance. </a:t>
              </a:r>
            </a:p>
            <a:p>
              <a:pPr marL="571488" indent="-571488">
                <a:buFont typeface="Arial" panose="020B0604020202020204" pitchFamily="34" charset="0"/>
                <a:buChar char="•"/>
                <a:defRPr/>
              </a:pPr>
              <a:r>
                <a:rPr lang="en-US" sz="3267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Negative space is your friend! In design, leaving negative space around your figures aids orientation and reduces information overload. </a:t>
              </a:r>
            </a:p>
            <a:p>
              <a:pPr>
                <a:defRPr/>
              </a:pPr>
              <a:endParaRPr lang="en-US" sz="3267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3267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3267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3267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3267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3267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3267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3267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8B87ABC-D0AE-C38D-213F-4C361B24D94C}"/>
                </a:ext>
              </a:extLst>
            </p:cNvPr>
            <p:cNvSpPr txBox="1"/>
            <p:nvPr/>
          </p:nvSpPr>
          <p:spPr>
            <a:xfrm>
              <a:off x="243841" y="2609731"/>
              <a:ext cx="10363200" cy="781010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Results/Graphs/Data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677C432-25FC-86D6-198B-0E8DDB7A7133}"/>
              </a:ext>
            </a:extLst>
          </p:cNvPr>
          <p:cNvGrpSpPr/>
          <p:nvPr/>
        </p:nvGrpSpPr>
        <p:grpSpPr>
          <a:xfrm>
            <a:off x="26006090" y="12480122"/>
            <a:ext cx="12087560" cy="6455579"/>
            <a:chOff x="243841" y="2609731"/>
            <a:chExt cx="10363200" cy="8280736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11773BA-9F23-8BF2-F21C-0C32E25E6F92}"/>
                </a:ext>
              </a:extLst>
            </p:cNvPr>
            <p:cNvSpPr txBox="1"/>
            <p:nvPr/>
          </p:nvSpPr>
          <p:spPr>
            <a:xfrm>
              <a:off x="243841" y="3782655"/>
              <a:ext cx="10363200" cy="710781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13360" tIns="213360" rIns="213360" bIns="213360" rtlCol="0">
              <a:noAutofit/>
            </a:bodyPr>
            <a:lstStyle/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CA47BDA-379E-211C-6671-7935A78AA77D}"/>
                </a:ext>
              </a:extLst>
            </p:cNvPr>
            <p:cNvSpPr txBox="1"/>
            <p:nvPr/>
          </p:nvSpPr>
          <p:spPr>
            <a:xfrm>
              <a:off x="243841" y="2609731"/>
              <a:ext cx="10363200" cy="1172924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 anchor="t" anchorCtr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Future Directions for Research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190" indent="-45719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F3B05E4D-8D83-4B81-E068-0750969023B8}"/>
              </a:ext>
            </a:extLst>
          </p:cNvPr>
          <p:cNvSpPr txBox="1"/>
          <p:nvPr/>
        </p:nvSpPr>
        <p:spPr>
          <a:xfrm>
            <a:off x="1" y="0"/>
            <a:ext cx="38404799" cy="2677540"/>
          </a:xfrm>
          <a:prstGeom prst="rect">
            <a:avLst/>
          </a:prstGeom>
          <a:solidFill>
            <a:srgbClr val="0F2C51"/>
          </a:solidFill>
        </p:spPr>
        <p:txBody>
          <a:bodyPr wrap="square" lIns="277368" tIns="277368" rIns="277368" bIns="213360" rtlCol="0">
            <a:noAutofit/>
          </a:bodyPr>
          <a:lstStyle/>
          <a:p>
            <a:pPr algn="ctr"/>
            <a:r>
              <a:rPr lang="en-US" sz="8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#: Abstract Title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D505F8-3BC8-7686-54CE-00889D323668}"/>
              </a:ext>
            </a:extLst>
          </p:cNvPr>
          <p:cNvSpPr/>
          <p:nvPr/>
        </p:nvSpPr>
        <p:spPr>
          <a:xfrm>
            <a:off x="35041417" y="268387"/>
            <a:ext cx="3052233" cy="2133600"/>
          </a:xfrm>
          <a:prstGeom prst="rect">
            <a:avLst/>
          </a:prstGeom>
          <a:solidFill>
            <a:srgbClr val="1D737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399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here</a:t>
            </a:r>
            <a:endParaRPr lang="en-US" sz="8000" dirty="0">
              <a:solidFill>
                <a:srgbClr val="FFCE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984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DEC3DA-1C54-4FCA-8123-728A6D0DC052}"/>
              </a:ext>
            </a:extLst>
          </p:cNvPr>
          <p:cNvSpPr txBox="1"/>
          <p:nvPr/>
        </p:nvSpPr>
        <p:spPr>
          <a:xfrm>
            <a:off x="12386735" y="2795216"/>
            <a:ext cx="25706916" cy="4977851"/>
          </a:xfrm>
          <a:prstGeom prst="rect">
            <a:avLst/>
          </a:prstGeom>
          <a:solidFill>
            <a:srgbClr val="0F2C51"/>
          </a:solidFill>
          <a:ln>
            <a:noFill/>
          </a:ln>
        </p:spPr>
        <p:txBody>
          <a:bodyPr wrap="square" lIns="320040" tIns="320040" rIns="320040" bIns="320040" rtlCol="0">
            <a:noAutofit/>
          </a:bodyPr>
          <a:lstStyle/>
          <a:p>
            <a:r>
              <a:rPr lang="en-US" sz="7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conclusions/main finding in plain English.</a:t>
            </a:r>
          </a:p>
          <a:p>
            <a:endParaRPr lang="en-US" sz="51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133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 </a:t>
            </a:r>
            <a:r>
              <a:rPr lang="en-US" sz="5133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words </a:t>
            </a:r>
            <a:r>
              <a:rPr lang="en-US" sz="5133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5133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actionable takeaways.</a:t>
            </a:r>
          </a:p>
          <a:p>
            <a:endParaRPr lang="en-US" sz="51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Logos, Acknowledgements, Author Contact Information, QR Codes here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57D984C-DF23-C666-FC97-E4DE171402C6}"/>
              </a:ext>
            </a:extLst>
          </p:cNvPr>
          <p:cNvGrpSpPr/>
          <p:nvPr/>
        </p:nvGrpSpPr>
        <p:grpSpPr>
          <a:xfrm>
            <a:off x="284484" y="7978287"/>
            <a:ext cx="11805919" cy="10957414"/>
            <a:chOff x="243841" y="2609730"/>
            <a:chExt cx="10363200" cy="812079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17E0184-1599-4CA6-A246-A096FD37DD48}"/>
                </a:ext>
              </a:extLst>
            </p:cNvPr>
            <p:cNvSpPr txBox="1"/>
            <p:nvPr/>
          </p:nvSpPr>
          <p:spPr>
            <a:xfrm>
              <a:off x="243841" y="3272727"/>
              <a:ext cx="10363200" cy="745779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13360" tIns="213360" rIns="213360" bIns="213360" rtlCol="0">
              <a:noAutofit/>
            </a:bodyPr>
            <a:lstStyle/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267" i="1" dirty="0">
                  <a:latin typeface="Arial" panose="020B0604020202020204" pitchFamily="34" charset="0"/>
                  <a:cs typeface="Arial" panose="020B0604020202020204" pitchFamily="34" charset="0"/>
                </a:rPr>
                <a:t>How did you find this? </a:t>
              </a:r>
            </a:p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267" i="1" dirty="0">
                  <a:latin typeface="Arial" panose="020B0604020202020204" pitchFamily="34" charset="0"/>
                  <a:cs typeface="Arial" panose="020B0604020202020204" pitchFamily="34" charset="0"/>
                </a:rPr>
                <a:t>What did you collect and who did you collect it from? </a:t>
              </a:r>
            </a:p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267" i="1" dirty="0">
                  <a:latin typeface="Arial" panose="020B0604020202020204" pitchFamily="34" charset="0"/>
                  <a:cs typeface="Arial" panose="020B0604020202020204" pitchFamily="34" charset="0"/>
                </a:rPr>
                <a:t>How did you test it? </a:t>
              </a:r>
            </a:p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267" b="1" i="1" dirty="0">
                  <a:latin typeface="Arial" panose="020B0604020202020204" pitchFamily="34" charset="0"/>
                  <a:cs typeface="Arial" panose="020B0604020202020204" pitchFamily="34" charset="0"/>
                </a:rPr>
                <a:t>Illustrate your methods if you can! </a:t>
              </a:r>
            </a:p>
            <a:p>
              <a:pPr marL="457190" indent="-457190">
                <a:buFont typeface="Arial" panose="020B0604020202020204" pitchFamily="34" charset="0"/>
                <a:buChar char="•"/>
              </a:pPr>
              <a:endParaRPr lang="en-US" sz="3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33FB5AC-5D75-BD24-9BCB-69D4EA9C287B}"/>
                </a:ext>
              </a:extLst>
            </p:cNvPr>
            <p:cNvSpPr txBox="1"/>
            <p:nvPr/>
          </p:nvSpPr>
          <p:spPr>
            <a:xfrm>
              <a:off x="243841" y="2609730"/>
              <a:ext cx="10363200" cy="679963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Methods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020BC48-5AD4-1B37-B608-4D9077021BFD}"/>
              </a:ext>
            </a:extLst>
          </p:cNvPr>
          <p:cNvGrpSpPr/>
          <p:nvPr/>
        </p:nvGrpSpPr>
        <p:grpSpPr>
          <a:xfrm>
            <a:off x="284484" y="2795216"/>
            <a:ext cx="11805919" cy="4977851"/>
            <a:chOff x="243841" y="2609731"/>
            <a:chExt cx="10363200" cy="812079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DF01EC1-69E4-4501-F1DA-92CD7BBAFBD6}"/>
                </a:ext>
              </a:extLst>
            </p:cNvPr>
            <p:cNvSpPr txBox="1"/>
            <p:nvPr/>
          </p:nvSpPr>
          <p:spPr>
            <a:xfrm>
              <a:off x="243841" y="4106490"/>
              <a:ext cx="10363200" cy="66240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13360" tIns="213360" rIns="213360" bIns="213360" rtlCol="0">
              <a:noAutofit/>
            </a:bodyPr>
            <a:lstStyle/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267" i="1" dirty="0">
                  <a:latin typeface="Arial" panose="020B0604020202020204" pitchFamily="34" charset="0"/>
                  <a:cs typeface="Arial" panose="020B0604020202020204" pitchFamily="34" charset="0"/>
                </a:rPr>
                <a:t>Explain why your study matters in the fastest, most concise way possible (</a:t>
              </a:r>
              <a:r>
                <a:rPr lang="en-US" sz="3267" b="1" i="1" dirty="0">
                  <a:latin typeface="Arial" panose="020B0604020202020204" pitchFamily="34" charset="0"/>
                  <a:cs typeface="Arial" panose="020B0604020202020204" pitchFamily="34" charset="0"/>
                </a:rPr>
                <a:t>feel free to add graphics/images!).</a:t>
              </a:r>
            </a:p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8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D09BE20-F1E7-9AC7-2CCA-03208EA3AD29}"/>
                </a:ext>
              </a:extLst>
            </p:cNvPr>
            <p:cNvSpPr txBox="1"/>
            <p:nvPr/>
          </p:nvSpPr>
          <p:spPr>
            <a:xfrm>
              <a:off x="243841" y="2609731"/>
              <a:ext cx="10363200" cy="1496758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Background 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190" indent="-45719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CCF3D17-D4C7-CA3E-6D7D-209756D2F89C}"/>
              </a:ext>
            </a:extLst>
          </p:cNvPr>
          <p:cNvGrpSpPr/>
          <p:nvPr/>
        </p:nvGrpSpPr>
        <p:grpSpPr>
          <a:xfrm>
            <a:off x="26314397" y="7978283"/>
            <a:ext cx="11779253" cy="6854257"/>
            <a:chOff x="243841" y="2609730"/>
            <a:chExt cx="10363200" cy="4150659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38FEAF6-7E51-3D26-8373-C491F18062AF}"/>
                </a:ext>
              </a:extLst>
            </p:cNvPr>
            <p:cNvSpPr txBox="1"/>
            <p:nvPr/>
          </p:nvSpPr>
          <p:spPr>
            <a:xfrm>
              <a:off x="243841" y="3151454"/>
              <a:ext cx="10363200" cy="360893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13360" tIns="213360" rIns="213360" bIns="213360" rtlCol="0">
              <a:noAutofit/>
            </a:bodyPr>
            <a:lstStyle/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3267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8B87ABC-D0AE-C38D-213F-4C361B24D94C}"/>
                </a:ext>
              </a:extLst>
            </p:cNvPr>
            <p:cNvSpPr txBox="1"/>
            <p:nvPr/>
          </p:nvSpPr>
          <p:spPr>
            <a:xfrm>
              <a:off x="243841" y="2609730"/>
              <a:ext cx="10363200" cy="555587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Future Directions for Research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190" indent="-45719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677C432-25FC-86D6-198B-0E8DDB7A7133}"/>
              </a:ext>
            </a:extLst>
          </p:cNvPr>
          <p:cNvGrpSpPr/>
          <p:nvPr/>
        </p:nvGrpSpPr>
        <p:grpSpPr>
          <a:xfrm>
            <a:off x="26314399" y="15023888"/>
            <a:ext cx="11779252" cy="3911808"/>
            <a:chOff x="243841" y="2609729"/>
            <a:chExt cx="10363200" cy="6557358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11773BA-9F23-8BF2-F21C-0C32E25E6F92}"/>
                </a:ext>
              </a:extLst>
            </p:cNvPr>
            <p:cNvSpPr txBox="1"/>
            <p:nvPr/>
          </p:nvSpPr>
          <p:spPr>
            <a:xfrm>
              <a:off x="243841" y="4109319"/>
              <a:ext cx="10363200" cy="505776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13360" tIns="213360" rIns="213360" bIns="213360" rtlCol="0">
              <a:noAutofit/>
            </a:bodyPr>
            <a:lstStyle/>
            <a:p>
              <a:endParaRPr lang="en-US" sz="3267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US" sz="3267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Insert Logos, Acknowledgements, Author Contact Information, QR Codes here.</a:t>
              </a:r>
            </a:p>
            <a:p>
              <a:endParaRPr lang="en-US" sz="3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CA47BDA-379E-211C-6671-7935A78AA77D}"/>
                </a:ext>
              </a:extLst>
            </p:cNvPr>
            <p:cNvSpPr txBox="1"/>
            <p:nvPr/>
          </p:nvSpPr>
          <p:spPr>
            <a:xfrm>
              <a:off x="243841" y="2609729"/>
              <a:ext cx="10363200" cy="1537965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Acknowledgements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190" indent="-45719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1B5537F3-F070-BCCA-51B0-6480CCF7556D}"/>
              </a:ext>
            </a:extLst>
          </p:cNvPr>
          <p:cNvGrpSpPr/>
          <p:nvPr/>
        </p:nvGrpSpPr>
        <p:grpSpPr>
          <a:xfrm>
            <a:off x="12386735" y="7978286"/>
            <a:ext cx="13631330" cy="10957414"/>
            <a:chOff x="243841" y="2609730"/>
            <a:chExt cx="10363200" cy="812079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77A6C44-4302-C1A7-C623-FABCD1883087}"/>
                </a:ext>
              </a:extLst>
            </p:cNvPr>
            <p:cNvSpPr txBox="1"/>
            <p:nvPr/>
          </p:nvSpPr>
          <p:spPr>
            <a:xfrm>
              <a:off x="243841" y="3289691"/>
              <a:ext cx="10363200" cy="74408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13360" tIns="213360" rIns="213360" bIns="213360" rtlCol="0">
              <a:noAutofit/>
            </a:bodyPr>
            <a:lstStyle/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267" i="1" dirty="0">
                  <a:latin typeface="Arial" panose="020B0604020202020204" pitchFamily="34" charset="0"/>
                  <a:cs typeface="Arial" panose="020B0604020202020204" pitchFamily="34" charset="0"/>
                </a:rPr>
                <a:t>Remember:</a:t>
              </a:r>
            </a:p>
            <a:p>
              <a:pPr marL="571488" indent="-571488">
                <a:buFont typeface="Arial" panose="020B0604020202020204" pitchFamily="34" charset="0"/>
                <a:buChar char="•"/>
              </a:pPr>
              <a:r>
                <a:rPr lang="en-US" sz="3267" i="1" dirty="0">
                  <a:latin typeface="Arial" panose="020B0604020202020204" pitchFamily="34" charset="0"/>
                  <a:cs typeface="Arial" panose="020B0604020202020204" pitchFamily="34" charset="0"/>
                </a:rPr>
                <a:t>Big figures are more accessible and easier to skim at a distance. </a:t>
              </a:r>
            </a:p>
            <a:p>
              <a:pPr marL="571488" indent="-571488">
                <a:buFont typeface="Arial" panose="020B0604020202020204" pitchFamily="34" charset="0"/>
                <a:buChar char="•"/>
              </a:pPr>
              <a:r>
                <a:rPr lang="en-US" sz="3267" i="1" dirty="0">
                  <a:latin typeface="Arial" panose="020B0604020202020204" pitchFamily="34" charset="0"/>
                  <a:cs typeface="Arial" panose="020B0604020202020204" pitchFamily="34" charset="0"/>
                </a:rPr>
                <a:t>Negative space is your friend! In design, leaving negative space around your figures aids orientation and reduces information overload. </a:t>
              </a:r>
            </a:p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3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B26F560-6F39-7A4C-A22D-72C29BA65609}"/>
                </a:ext>
              </a:extLst>
            </p:cNvPr>
            <p:cNvSpPr txBox="1"/>
            <p:nvPr/>
          </p:nvSpPr>
          <p:spPr>
            <a:xfrm>
              <a:off x="243841" y="2609730"/>
              <a:ext cx="10363200" cy="679963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Results/Graphs/Data 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0D6AF873-9187-6A63-8628-788F357DDDD2}"/>
              </a:ext>
            </a:extLst>
          </p:cNvPr>
          <p:cNvSpPr txBox="1"/>
          <p:nvPr/>
        </p:nvSpPr>
        <p:spPr>
          <a:xfrm>
            <a:off x="1" y="0"/>
            <a:ext cx="38404799" cy="2677540"/>
          </a:xfrm>
          <a:prstGeom prst="rect">
            <a:avLst/>
          </a:prstGeom>
          <a:solidFill>
            <a:srgbClr val="0F2C51"/>
          </a:solidFill>
        </p:spPr>
        <p:txBody>
          <a:bodyPr wrap="square" lIns="277368" tIns="277368" rIns="277368" bIns="213360" rtlCol="0">
            <a:noAutofit/>
          </a:bodyPr>
          <a:lstStyle/>
          <a:p>
            <a:pPr algn="ctr"/>
            <a:r>
              <a:rPr lang="en-US" sz="8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#: Abstract Title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526826-545F-E0FB-3230-F9BE9F475DF9}"/>
              </a:ext>
            </a:extLst>
          </p:cNvPr>
          <p:cNvSpPr/>
          <p:nvPr/>
        </p:nvSpPr>
        <p:spPr>
          <a:xfrm>
            <a:off x="35041417" y="268387"/>
            <a:ext cx="3052233" cy="2133600"/>
          </a:xfrm>
          <a:prstGeom prst="rect">
            <a:avLst/>
          </a:prstGeom>
          <a:solidFill>
            <a:srgbClr val="1D737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399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here</a:t>
            </a:r>
            <a:endParaRPr lang="en-US" sz="8000" dirty="0">
              <a:solidFill>
                <a:srgbClr val="FFCE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92FDC19-CF2B-94CD-F3B9-CA6C577BD2AE}"/>
              </a:ext>
            </a:extLst>
          </p:cNvPr>
          <p:cNvCxnSpPr>
            <a:cxnSpLocks/>
          </p:cNvCxnSpPr>
          <p:nvPr/>
        </p:nvCxnSpPr>
        <p:spPr>
          <a:xfrm>
            <a:off x="12238569" y="9322130"/>
            <a:ext cx="0" cy="9326880"/>
          </a:xfrm>
          <a:prstGeom prst="line">
            <a:avLst/>
          </a:prstGeom>
          <a:ln w="19050">
            <a:solidFill>
              <a:srgbClr val="0F2C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D0FD675-401E-90E2-65DD-0E0E4344EF40}"/>
              </a:ext>
            </a:extLst>
          </p:cNvPr>
          <p:cNvCxnSpPr>
            <a:cxnSpLocks/>
          </p:cNvCxnSpPr>
          <p:nvPr/>
        </p:nvCxnSpPr>
        <p:spPr>
          <a:xfrm>
            <a:off x="26166231" y="9322130"/>
            <a:ext cx="0" cy="9326880"/>
          </a:xfrm>
          <a:prstGeom prst="line">
            <a:avLst/>
          </a:prstGeom>
          <a:ln w="19050">
            <a:solidFill>
              <a:srgbClr val="0F2C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4419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DEC3DA-1C54-4FCA-8123-728A6D0DC052}"/>
              </a:ext>
            </a:extLst>
          </p:cNvPr>
          <p:cNvSpPr txBox="1"/>
          <p:nvPr/>
        </p:nvSpPr>
        <p:spPr>
          <a:xfrm>
            <a:off x="275592" y="2775790"/>
            <a:ext cx="17436252" cy="10295004"/>
          </a:xfrm>
          <a:prstGeom prst="rect">
            <a:avLst/>
          </a:prstGeom>
          <a:solidFill>
            <a:srgbClr val="0F2C51"/>
          </a:solidFill>
        </p:spPr>
        <p:txBody>
          <a:bodyPr wrap="square" lIns="213360" tIns="213360" rIns="213360" bIns="213360" rtlCol="0">
            <a:noAutofit/>
          </a:bodyPr>
          <a:lstStyle/>
          <a:p>
            <a:pPr>
              <a:defRPr/>
            </a:pPr>
            <a:r>
              <a:rPr lang="en-US" sz="77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research question goes here in plain English.</a:t>
            </a:r>
          </a:p>
          <a:p>
            <a:pPr>
              <a:defRPr/>
            </a:pPr>
            <a:r>
              <a:rPr lang="en-US" sz="8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5133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5133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 </a:t>
            </a:r>
            <a:r>
              <a:rPr lang="en-US" sz="5133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words </a:t>
            </a:r>
            <a:r>
              <a:rPr lang="en-US" sz="5133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5133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actionable takeaways</a:t>
            </a:r>
            <a:endParaRPr lang="en-US" sz="5133" dirty="0">
              <a:solidFill>
                <a:srgbClr val="FFCE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33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Logos, Acknowledgements, Author Contact Information, QR Codes here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57D984C-DF23-C666-FC97-E4DE171402C6}"/>
              </a:ext>
            </a:extLst>
          </p:cNvPr>
          <p:cNvGrpSpPr/>
          <p:nvPr/>
        </p:nvGrpSpPr>
        <p:grpSpPr>
          <a:xfrm>
            <a:off x="17945947" y="10343805"/>
            <a:ext cx="20147703" cy="8591893"/>
            <a:chOff x="243841" y="2609731"/>
            <a:chExt cx="10363200" cy="812079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17E0184-1599-4CA6-A246-A096FD37DD48}"/>
                </a:ext>
              </a:extLst>
            </p:cNvPr>
            <p:cNvSpPr txBox="1"/>
            <p:nvPr/>
          </p:nvSpPr>
          <p:spPr>
            <a:xfrm>
              <a:off x="243841" y="3476624"/>
              <a:ext cx="10363200" cy="72538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tIns="213360" rIns="274320" bIns="213360" rtlCol="0">
              <a:noAutofit/>
            </a:bodyPr>
            <a:lstStyle/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267" i="1" dirty="0">
                  <a:latin typeface="Arial" panose="020B0604020202020204" pitchFamily="34" charset="0"/>
                  <a:cs typeface="Arial" panose="020B0604020202020204" pitchFamily="34" charset="0"/>
                </a:rPr>
                <a:t>How did you find this? </a:t>
              </a:r>
            </a:p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267" i="1" dirty="0">
                  <a:latin typeface="Arial" panose="020B0604020202020204" pitchFamily="34" charset="0"/>
                  <a:cs typeface="Arial" panose="020B0604020202020204" pitchFamily="34" charset="0"/>
                </a:rPr>
                <a:t>What did you collect and who did you collect it from? </a:t>
              </a:r>
            </a:p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267" i="1" dirty="0">
                  <a:latin typeface="Arial" panose="020B0604020202020204" pitchFamily="34" charset="0"/>
                  <a:cs typeface="Arial" panose="020B0604020202020204" pitchFamily="34" charset="0"/>
                </a:rPr>
                <a:t>How did you test it? </a:t>
              </a:r>
            </a:p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267" b="1" i="1" dirty="0">
                  <a:latin typeface="Arial" panose="020B0604020202020204" pitchFamily="34" charset="0"/>
                  <a:cs typeface="Arial" panose="020B0604020202020204" pitchFamily="34" charset="0"/>
                </a:rPr>
                <a:t>Illustrate your methods if you can! </a:t>
              </a:r>
            </a:p>
            <a:p>
              <a:pPr marL="457190" indent="-457190">
                <a:buFont typeface="Arial" panose="020B0604020202020204" pitchFamily="34" charset="0"/>
                <a:buChar char="•"/>
              </a:pPr>
              <a:endParaRPr lang="en-US" sz="3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33FB5AC-5D75-BD24-9BCB-69D4EA9C287B}"/>
                </a:ext>
              </a:extLst>
            </p:cNvPr>
            <p:cNvSpPr txBox="1"/>
            <p:nvPr/>
          </p:nvSpPr>
          <p:spPr>
            <a:xfrm>
              <a:off x="243841" y="2609731"/>
              <a:ext cx="10363200" cy="866894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Methods 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190" indent="-45719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677C432-25FC-86D6-198B-0E8DDB7A7133}"/>
              </a:ext>
            </a:extLst>
          </p:cNvPr>
          <p:cNvGrpSpPr/>
          <p:nvPr/>
        </p:nvGrpSpPr>
        <p:grpSpPr>
          <a:xfrm>
            <a:off x="275592" y="13275359"/>
            <a:ext cx="17436252" cy="5660337"/>
            <a:chOff x="243841" y="3231593"/>
            <a:chExt cx="10363200" cy="6030666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11773BA-9F23-8BF2-F21C-0C32E25E6F92}"/>
                </a:ext>
              </a:extLst>
            </p:cNvPr>
            <p:cNvSpPr txBox="1"/>
            <p:nvPr/>
          </p:nvSpPr>
          <p:spPr>
            <a:xfrm>
              <a:off x="243841" y="4208784"/>
              <a:ext cx="10363200" cy="50534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tIns="213360" rIns="274320" bIns="213360" rtlCol="0">
              <a:noAutofit/>
            </a:bodyPr>
            <a:lstStyle/>
            <a:p>
              <a:endParaRPr lang="en-US" sz="3267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US" sz="3267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Insert Logos, Acknowledgements, Author Contact Information, QR Codes here.</a:t>
              </a:r>
            </a:p>
            <a:p>
              <a:endParaRPr lang="en-US" sz="3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CA47BDA-379E-211C-6671-7935A78AA77D}"/>
                </a:ext>
              </a:extLst>
            </p:cNvPr>
            <p:cNvSpPr txBox="1"/>
            <p:nvPr/>
          </p:nvSpPr>
          <p:spPr>
            <a:xfrm>
              <a:off x="243841" y="3231593"/>
              <a:ext cx="10363200" cy="977192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References and Acknowledgements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07BA564-3A3E-0E08-C767-2E0F2FF7D011}"/>
              </a:ext>
            </a:extLst>
          </p:cNvPr>
          <p:cNvGrpSpPr/>
          <p:nvPr/>
        </p:nvGrpSpPr>
        <p:grpSpPr>
          <a:xfrm>
            <a:off x="17945947" y="2775790"/>
            <a:ext cx="20147703" cy="7338720"/>
            <a:chOff x="243841" y="2609731"/>
            <a:chExt cx="10363200" cy="8120791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81748CF-77D9-9AC9-7E85-6DA04CFA3ADF}"/>
                </a:ext>
              </a:extLst>
            </p:cNvPr>
            <p:cNvSpPr txBox="1"/>
            <p:nvPr/>
          </p:nvSpPr>
          <p:spPr>
            <a:xfrm>
              <a:off x="243841" y="3549531"/>
              <a:ext cx="10363200" cy="71809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tIns="213360" rIns="274320" bIns="213360" rtlCol="0">
              <a:noAutofit/>
            </a:bodyPr>
            <a:lstStyle/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267" i="1" dirty="0">
                  <a:latin typeface="Arial" panose="020B0604020202020204" pitchFamily="34" charset="0"/>
                  <a:cs typeface="Arial" panose="020B0604020202020204" pitchFamily="34" charset="0"/>
                </a:rPr>
                <a:t>Explain why your study matters in the fastest, most concise way possible (</a:t>
              </a:r>
              <a:r>
                <a:rPr lang="en-US" sz="3267" b="1" i="1" dirty="0">
                  <a:latin typeface="Arial" panose="020B0604020202020204" pitchFamily="34" charset="0"/>
                  <a:cs typeface="Arial" panose="020B0604020202020204" pitchFamily="34" charset="0"/>
                </a:rPr>
                <a:t>feel free to add graphics/images!).</a:t>
              </a:r>
            </a:p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8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B7C3D62-35DD-821A-02CB-EF89435EC640}"/>
                </a:ext>
              </a:extLst>
            </p:cNvPr>
            <p:cNvSpPr txBox="1"/>
            <p:nvPr/>
          </p:nvSpPr>
          <p:spPr>
            <a:xfrm>
              <a:off x="243841" y="2609731"/>
              <a:ext cx="10363200" cy="1014927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Background 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190" indent="-45719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58F202D-2519-D86D-A79C-0A42799C9593}"/>
              </a:ext>
            </a:extLst>
          </p:cNvPr>
          <p:cNvSpPr txBox="1"/>
          <p:nvPr/>
        </p:nvSpPr>
        <p:spPr>
          <a:xfrm>
            <a:off x="1" y="0"/>
            <a:ext cx="38404799" cy="2677540"/>
          </a:xfrm>
          <a:prstGeom prst="rect">
            <a:avLst/>
          </a:prstGeom>
          <a:solidFill>
            <a:srgbClr val="0F2C51"/>
          </a:solidFill>
        </p:spPr>
        <p:txBody>
          <a:bodyPr wrap="square" lIns="277368" tIns="277368" rIns="277368" bIns="213360" rtlCol="0">
            <a:noAutofit/>
          </a:bodyPr>
          <a:lstStyle/>
          <a:p>
            <a:pPr algn="ctr"/>
            <a:r>
              <a:rPr lang="en-US" sz="8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TPS Abstract #: Abstract Title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BBD33CA-8428-A376-D4E0-B9A3FFA84639}"/>
              </a:ext>
            </a:extLst>
          </p:cNvPr>
          <p:cNvSpPr/>
          <p:nvPr/>
        </p:nvSpPr>
        <p:spPr>
          <a:xfrm>
            <a:off x="35041417" y="268387"/>
            <a:ext cx="3052233" cy="2133600"/>
          </a:xfrm>
          <a:prstGeom prst="rect">
            <a:avLst/>
          </a:prstGeom>
          <a:solidFill>
            <a:srgbClr val="1D737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399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here</a:t>
            </a:r>
            <a:endParaRPr lang="en-US" sz="8000" dirty="0">
              <a:solidFill>
                <a:srgbClr val="FFCE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84F6B61-47E3-CB1B-E93D-074B41CC3689}"/>
              </a:ext>
            </a:extLst>
          </p:cNvPr>
          <p:cNvCxnSpPr>
            <a:cxnSpLocks/>
          </p:cNvCxnSpPr>
          <p:nvPr/>
        </p:nvCxnSpPr>
        <p:spPr>
          <a:xfrm>
            <a:off x="17711844" y="14469035"/>
            <a:ext cx="0" cy="4222377"/>
          </a:xfrm>
          <a:prstGeom prst="line">
            <a:avLst/>
          </a:prstGeom>
          <a:ln w="19050">
            <a:solidFill>
              <a:srgbClr val="0F2C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2383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92AD944-7D57-4665-971F-668A33F598C8}"/>
              </a:ext>
            </a:extLst>
          </p:cNvPr>
          <p:cNvSpPr txBox="1"/>
          <p:nvPr/>
        </p:nvSpPr>
        <p:spPr>
          <a:xfrm>
            <a:off x="1" y="1"/>
            <a:ext cx="38404799" cy="2677540"/>
          </a:xfrm>
          <a:prstGeom prst="rect">
            <a:avLst/>
          </a:prstGeom>
          <a:solidFill>
            <a:srgbClr val="0F2C51"/>
          </a:solidFill>
        </p:spPr>
        <p:txBody>
          <a:bodyPr wrap="square" lIns="277368" tIns="277368" rIns="277368" bIns="213360" rtlCol="0">
            <a:noAutofit/>
          </a:bodyPr>
          <a:lstStyle/>
          <a:p>
            <a:pPr algn="ctr"/>
            <a:r>
              <a:rPr lang="en-US" sz="8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TPS Abstract #: Abstract Title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DEC3DA-1C54-4FCA-8123-728A6D0DC052}"/>
              </a:ext>
            </a:extLst>
          </p:cNvPr>
          <p:cNvSpPr txBox="1"/>
          <p:nvPr/>
        </p:nvSpPr>
        <p:spPr>
          <a:xfrm>
            <a:off x="12691957" y="2801824"/>
            <a:ext cx="13020888" cy="16133877"/>
          </a:xfrm>
          <a:prstGeom prst="rect">
            <a:avLst/>
          </a:prstGeom>
          <a:solidFill>
            <a:srgbClr val="0F2C51"/>
          </a:solidFill>
          <a:ln>
            <a:noFill/>
          </a:ln>
        </p:spPr>
        <p:txBody>
          <a:bodyPr wrap="square" lIns="213360" tIns="213360" rIns="213360" bIns="213360" rtlCol="0">
            <a:noAutofit/>
          </a:bodyPr>
          <a:lstStyle/>
          <a:p>
            <a:pPr>
              <a:defRPr/>
            </a:pPr>
            <a:r>
              <a:rPr lang="en-US" sz="77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research question goes here in plain English.</a:t>
            </a:r>
          </a:p>
          <a:p>
            <a:pPr>
              <a:defRPr/>
            </a:pPr>
            <a:endParaRPr lang="en-US" sz="5133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5133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 </a:t>
            </a:r>
            <a:r>
              <a:rPr lang="en-US" sz="5133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r>
              <a:rPr lang="en-US" sz="5133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33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n-US" sz="5133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5133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actionable</a:t>
            </a:r>
            <a:r>
              <a:rPr lang="en-US" sz="5133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33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takeaways</a:t>
            </a:r>
            <a:r>
              <a:rPr lang="en-US" sz="5133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endParaRPr lang="en-US" sz="5133" i="1" dirty="0">
              <a:solidFill>
                <a:srgbClr val="FFCE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5133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including graphics that highlight central concepts of your research, show your study status and timeline, data collection plans, future directions for research, etc. </a:t>
            </a:r>
          </a:p>
          <a:p>
            <a:endParaRPr lang="en-US" sz="51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020BC48-5AD4-1B37-B608-4D9077021BFD}"/>
              </a:ext>
            </a:extLst>
          </p:cNvPr>
          <p:cNvGrpSpPr/>
          <p:nvPr/>
        </p:nvGrpSpPr>
        <p:grpSpPr>
          <a:xfrm>
            <a:off x="266700" y="2801820"/>
            <a:ext cx="12108184" cy="16133880"/>
            <a:chOff x="243841" y="2609729"/>
            <a:chExt cx="10363200" cy="8120793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DF01EC1-69E4-4501-F1DA-92CD7BBAFBD6}"/>
                </a:ext>
              </a:extLst>
            </p:cNvPr>
            <p:cNvSpPr txBox="1"/>
            <p:nvPr/>
          </p:nvSpPr>
          <p:spPr>
            <a:xfrm>
              <a:off x="243841" y="3071397"/>
              <a:ext cx="10363200" cy="76591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13360" tIns="213360" rIns="213360" bIns="213360" rtlCol="0">
              <a:noAutofit/>
            </a:bodyPr>
            <a:lstStyle/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267" i="1" dirty="0">
                  <a:latin typeface="Arial" panose="020B0604020202020204" pitchFamily="34" charset="0"/>
                  <a:cs typeface="Arial" panose="020B0604020202020204" pitchFamily="34" charset="0"/>
                </a:rPr>
                <a:t>Explain why your study matters in the most concise way possible. 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D09BE20-F1E7-9AC7-2CCA-03208EA3AD29}"/>
                </a:ext>
              </a:extLst>
            </p:cNvPr>
            <p:cNvSpPr txBox="1"/>
            <p:nvPr/>
          </p:nvSpPr>
          <p:spPr>
            <a:xfrm>
              <a:off x="243841" y="2609729"/>
              <a:ext cx="10363200" cy="462893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Background 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190" indent="-45719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CCF3D17-D4C7-CA3E-6D7D-209756D2F89C}"/>
              </a:ext>
            </a:extLst>
          </p:cNvPr>
          <p:cNvGrpSpPr/>
          <p:nvPr/>
        </p:nvGrpSpPr>
        <p:grpSpPr>
          <a:xfrm>
            <a:off x="26029921" y="2801825"/>
            <a:ext cx="12063730" cy="12448969"/>
            <a:chOff x="243841" y="2609731"/>
            <a:chExt cx="10363200" cy="10745084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38FEAF6-7E51-3D26-8373-C491F18062AF}"/>
                </a:ext>
              </a:extLst>
            </p:cNvPr>
            <p:cNvSpPr txBox="1"/>
            <p:nvPr/>
          </p:nvSpPr>
          <p:spPr>
            <a:xfrm>
              <a:off x="243841" y="3401401"/>
              <a:ext cx="10363200" cy="995341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13360" tIns="213360" rIns="213360" bIns="213360" rtlCol="0">
              <a:noAutofit/>
            </a:bodyPr>
            <a:lstStyle/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267" i="1" dirty="0">
                  <a:latin typeface="Arial" panose="020B0604020202020204" pitchFamily="34" charset="0"/>
                  <a:cs typeface="Arial" panose="020B0604020202020204" pitchFamily="34" charset="0"/>
                </a:rPr>
                <a:t>How did you find this? </a:t>
              </a:r>
            </a:p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267" i="1" dirty="0">
                  <a:latin typeface="Arial" panose="020B0604020202020204" pitchFamily="34" charset="0"/>
                  <a:cs typeface="Arial" panose="020B0604020202020204" pitchFamily="34" charset="0"/>
                </a:rPr>
                <a:t>What did you collect and who did you collect it from? </a:t>
              </a:r>
            </a:p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267" i="1" dirty="0">
                  <a:latin typeface="Arial" panose="020B0604020202020204" pitchFamily="34" charset="0"/>
                  <a:cs typeface="Arial" panose="020B0604020202020204" pitchFamily="34" charset="0"/>
                </a:rPr>
                <a:t>How did you test it? </a:t>
              </a:r>
            </a:p>
            <a:p>
              <a:endParaRPr lang="en-US" sz="3267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267" b="1" i="1" dirty="0">
                  <a:latin typeface="Arial" panose="020B0604020202020204" pitchFamily="34" charset="0"/>
                  <a:cs typeface="Arial" panose="020B0604020202020204" pitchFamily="34" charset="0"/>
                </a:rPr>
                <a:t>Illustrate your methods if you can! </a:t>
              </a:r>
            </a:p>
            <a:p>
              <a:pPr>
                <a:defRPr/>
              </a:pPr>
              <a:endParaRPr lang="en-US" sz="3267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3267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3267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3267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3267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3267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3267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3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8B87ABC-D0AE-C38D-213F-4C361B24D94C}"/>
                </a:ext>
              </a:extLst>
            </p:cNvPr>
            <p:cNvSpPr txBox="1"/>
            <p:nvPr/>
          </p:nvSpPr>
          <p:spPr>
            <a:xfrm>
              <a:off x="243841" y="2609731"/>
              <a:ext cx="10363200" cy="791670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Methods 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190" indent="-45719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677C432-25FC-86D6-198B-0E8DDB7A7133}"/>
              </a:ext>
            </a:extLst>
          </p:cNvPr>
          <p:cNvGrpSpPr/>
          <p:nvPr/>
        </p:nvGrpSpPr>
        <p:grpSpPr>
          <a:xfrm>
            <a:off x="26029921" y="15454255"/>
            <a:ext cx="12063730" cy="3481445"/>
            <a:chOff x="243841" y="5364519"/>
            <a:chExt cx="10363200" cy="5366003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11773BA-9F23-8BF2-F21C-0C32E25E6F92}"/>
                </a:ext>
              </a:extLst>
            </p:cNvPr>
            <p:cNvSpPr txBox="1"/>
            <p:nvPr/>
          </p:nvSpPr>
          <p:spPr>
            <a:xfrm>
              <a:off x="243841" y="6781983"/>
              <a:ext cx="10363200" cy="39485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13360" tIns="213360" rIns="213360" bIns="213360" rtlCol="0">
              <a:noAutofit/>
            </a:bodyPr>
            <a:lstStyle/>
            <a:p>
              <a:r>
                <a:rPr lang="en-US" sz="3267" i="1" dirty="0">
                  <a:latin typeface="Arial" panose="020B0604020202020204" pitchFamily="34" charset="0"/>
                  <a:cs typeface="Arial" panose="020B0604020202020204" pitchFamily="34" charset="0"/>
                </a:rPr>
                <a:t>Insert Logos, Acknowledgements, Author Contact Information, QR Codes here.</a:t>
              </a:r>
            </a:p>
            <a:p>
              <a:endParaRPr lang="en-US" sz="3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CA47BDA-379E-211C-6671-7935A78AA77D}"/>
                </a:ext>
              </a:extLst>
            </p:cNvPr>
            <p:cNvSpPr txBox="1"/>
            <p:nvPr/>
          </p:nvSpPr>
          <p:spPr>
            <a:xfrm>
              <a:off x="243841" y="5364519"/>
              <a:ext cx="10363200" cy="1417464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4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References and Acknowledgements </a:t>
              </a:r>
            </a:p>
            <a:p>
              <a:pPr marL="457190" indent="-45719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0B43A2BA-2613-0E0F-50CE-D0B57D3B7E4C}"/>
              </a:ext>
            </a:extLst>
          </p:cNvPr>
          <p:cNvSpPr/>
          <p:nvPr/>
        </p:nvSpPr>
        <p:spPr>
          <a:xfrm>
            <a:off x="35041417" y="240025"/>
            <a:ext cx="3052233" cy="2133600"/>
          </a:xfrm>
          <a:prstGeom prst="rect">
            <a:avLst/>
          </a:prstGeom>
          <a:solidFill>
            <a:srgbClr val="1D737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399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here</a:t>
            </a:r>
            <a:endParaRPr lang="en-US" sz="8000" dirty="0">
              <a:solidFill>
                <a:srgbClr val="FFCE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31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C24C4ACFCE9A48B8FB24D317AF858B" ma:contentTypeVersion="19" ma:contentTypeDescription="Create a new document." ma:contentTypeScope="" ma:versionID="745cc9a95cf6e3ce7db83c943a456b49">
  <xsd:schema xmlns:xsd="http://www.w3.org/2001/XMLSchema" xmlns:xs="http://www.w3.org/2001/XMLSchema" xmlns:p="http://schemas.microsoft.com/office/2006/metadata/properties" xmlns:ns2="7c3013fe-70f9-4ff4-8610-8d1cdb634c0d" xmlns:ns3="c358cfc3-f71e-41a5-9d77-25d9b3a30863" targetNamespace="http://schemas.microsoft.com/office/2006/metadata/properties" ma:root="true" ma:fieldsID="aaf88424ea39890fd9956e7d1c556de0" ns2:_="" ns3:_="">
    <xsd:import namespace="7c3013fe-70f9-4ff4-8610-8d1cdb634c0d"/>
    <xsd:import namespace="c358cfc3-f71e-41a5-9d77-25d9b3a308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3013fe-70f9-4ff4-8610-8d1cdb634c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a143fba-eea5-49d5-8e80-f25e2672b5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8cfc3-f71e-41a5-9d77-25d9b3a3086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d5049b4e-1b18-4dcb-b147-1bf908c87910}" ma:internalName="TaxCatchAll" ma:showField="CatchAllData" ma:web="c358cfc3-f71e-41a5-9d77-25d9b3a308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c3013fe-70f9-4ff4-8610-8d1cdb634c0d" xsi:nil="true"/>
    <lcf76f155ced4ddcb4097134ff3c332f xmlns="7c3013fe-70f9-4ff4-8610-8d1cdb634c0d">
      <Terms xmlns="http://schemas.microsoft.com/office/infopath/2007/PartnerControls"/>
    </lcf76f155ced4ddcb4097134ff3c332f>
    <TaxCatchAll xmlns="c358cfc3-f71e-41a5-9d77-25d9b3a3086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4A0FD2-F0F7-4B35-91D3-61326522546C}">
  <ds:schemaRefs>
    <ds:schemaRef ds:uri="7c3013fe-70f9-4ff4-8610-8d1cdb634c0d"/>
    <ds:schemaRef ds:uri="c358cfc3-f71e-41a5-9d77-25d9b3a3086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FDF4B4D-E2FB-4D27-8E56-E0FB6F9C2260}">
  <ds:schemaRefs>
    <ds:schemaRef ds:uri="7c3013fe-70f9-4ff4-8610-8d1cdb634c0d"/>
    <ds:schemaRef ds:uri="c358cfc3-f71e-41a5-9d77-25d9b3a3086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63943FB-B30E-4EA8-AC49-4555611B5C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77</TotalTime>
  <Words>531</Words>
  <Application>Microsoft Office PowerPoint</Application>
  <PresentationFormat>Custom</PresentationFormat>
  <Paragraphs>177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finding goes here, translated into plain English. Emphasize the important words.</dc:title>
  <dc:creator>Lisa Greaves</dc:creator>
  <cp:lastModifiedBy>Christa</cp:lastModifiedBy>
  <cp:revision>3</cp:revision>
  <dcterms:created xsi:type="dcterms:W3CDTF">2019-07-25T20:43:26Z</dcterms:created>
  <dcterms:modified xsi:type="dcterms:W3CDTF">2024-11-04T18:06:59Z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0x010100B1C24C4ACFCE9A48B8FB24D317AF858B</vt:lpwstr>
  </property>
  <property fmtid="{D5CDD505-2E9C-101B-9397-08002B2CF9AE}" pid="3" name="MediaServiceImageTags">
    <vt:lpwstr/>
  </property>
</Properties>
</file>